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1" r:id="rId4"/>
    <p:sldId id="257" r:id="rId5"/>
    <p:sldId id="264" r:id="rId6"/>
    <p:sldId id="268" r:id="rId7"/>
    <p:sldId id="296" r:id="rId8"/>
    <p:sldId id="297" r:id="rId9"/>
    <p:sldId id="298" r:id="rId10"/>
    <p:sldId id="27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AFD"/>
    <a:srgbClr val="01F7FC"/>
    <a:srgbClr val="0089C0"/>
    <a:srgbClr val="000006"/>
    <a:srgbClr val="0076AA"/>
    <a:srgbClr val="0B364C"/>
    <a:srgbClr val="00ABD3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90550" y="2248535"/>
            <a:ext cx="5154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sz="5400" dirty="0">
                <a:solidFill>
                  <a:srgbClr val="00ABD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Презинтация</a:t>
            </a:r>
            <a:endParaRPr lang="en-US" altLang="zh-CN" sz="5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54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31018" y="436159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38150" y="5941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rgbClr val="0B364C"/>
                </a:solidFill>
              </a:rPr>
              <a:t>Айжигит и Нурбол </a:t>
            </a:r>
            <a:endParaRPr lang="ru-RU" altLang="en-US">
              <a:solidFill>
                <a:srgbClr val="0B36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11413" y="3198167"/>
            <a:ext cx="1638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описание</a:t>
            </a:r>
            <a:endParaRPr lang="ru-RU" altLang="en-US" sz="2400" dirty="0" err="1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1130479"/>
            <a:ext cx="2422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>
                <a:solidFill>
                  <a:srgbClr val="0089C0"/>
                </a:solidFill>
                <a:sym typeface="+mn-ea"/>
              </a:rPr>
              <a:t>Backend Development</a:t>
            </a:r>
            <a:endParaRPr lang="ru-RU" altLang="de-DE" dirty="0">
              <a:solidFill>
                <a:srgbClr val="0089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1499811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Backend-разработка отвечает за работу серверной части приложения, обработку запросов, взаимодействие с базой данных и выполнение бизнес-логики</a:t>
            </a: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1161736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Frontend Development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2764093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Frontend — это разработка пользовательского интерфейса и внешней части веб-приложений, с которой взаимодействуют пользователи</a:t>
            </a: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3659043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Web Development</a:t>
            </a:r>
            <a:endParaRPr lang="ru-RU" altLang="en-US" dirty="0">
              <a:solidFill>
                <a:srgbClr val="01F7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4061395"/>
            <a:ext cx="3630609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Веб-разработка включает как frontend, так и backend, создавая полный цикл веб-приложений.</a:t>
            </a:r>
            <a:endParaRPr lang="ru-RU" altLang="en-US" sz="9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ru-RU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03458" y="269454"/>
            <a:ext cx="2585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Для чего нужен</a:t>
            </a:r>
            <a:endParaRPr lang="en-US" altLang="ru-RU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2404" y="3098459"/>
            <a:ext cx="3240796" cy="113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Создание интерфейсов для взаимодействия с пользователем, обеспечения хорошего пользовательского опыта.</a:t>
            </a:r>
            <a:endParaRPr lang="ru-RU" altLang="en-US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94837" y="269834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703872" y="430593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75603" y="3939708"/>
            <a:ext cx="3240796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Для создания полноценного веб-приложения, которое взаимодействует с пользователями и обрабатывает данные.</a:t>
            </a:r>
            <a:endParaRPr lang="ru-RU" altLang="en-US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9339" y="3539598"/>
            <a:ext cx="2473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Web-devolopment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736001" y="269834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8802" y="3098459"/>
            <a:ext cx="3240796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Backend необходим для обработки данных, управления пользователями, аутентификации, управления сессиями и взаимодействия с базами данных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38383" y="2698349"/>
            <a:ext cx="2921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Beckend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175675" y="502602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37088" y="269454"/>
            <a:ext cx="2917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Как исполюзуется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222003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2222907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Используется для создания сайтов и приложений с использованием HTML, CSS, JavaScript.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27908" y="347641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81704" y="3479284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Использование языков программирования, таких как Python, Java, PHP, с фреймворками (например, Django, Flask для Python)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4732790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4735662"/>
            <a:ext cx="527315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Используется для создания динамических сайтов и приложений, которые взаимодействуют с базами данных и обеспечивают различный функционал для пользователей.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82403" y="269454"/>
            <a:ext cx="4227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характеристики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01FAFD"/>
                </a:solidFill>
              </a:rPr>
              <a:t>F</a:t>
            </a:r>
            <a:endParaRPr lang="en-US" altLang="zh-CN" sz="3600">
              <a:solidFill>
                <a:srgbClr val="01FAFD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Интерфейс должен быть интуитивно понятен, адаптирован под различные устройства и разрешения.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solidFill>
                  <a:srgbClr val="01FAFD"/>
                </a:solidFill>
              </a:rPr>
              <a:t>W</a:t>
            </a:r>
            <a:endParaRPr lang="en-US" altLang="zh-CN" sz="4400">
              <a:solidFill>
                <a:srgbClr val="01FAFD"/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Полная интеграция между frontend и backend, высокий уровень безопасности и производительности.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rgbClr val="01FAFD"/>
                </a:solidFill>
              </a:rPr>
              <a:t>B</a:t>
            </a:r>
            <a:endParaRPr lang="en-US" altLang="zh-CN" sz="4000">
              <a:solidFill>
                <a:srgbClr val="01FAFD"/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Bekend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Интерфейс должен быть интуитивно понятен, адаптирован под различные устройства и разрешения.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92643" y="3198167"/>
            <a:ext cx="2276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Как создается</a:t>
            </a:r>
            <a:endParaRPr lang="ru-RU" altLang="en-US" sz="2400" dirty="0" err="1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1130479"/>
            <a:ext cx="2422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>
                <a:solidFill>
                  <a:srgbClr val="0089C0"/>
                </a:solidFill>
                <a:sym typeface="+mn-ea"/>
              </a:rPr>
              <a:t>Backend Development</a:t>
            </a:r>
            <a:endParaRPr lang="ru-RU" altLang="de-DE" dirty="0">
              <a:solidFill>
                <a:srgbClr val="0089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1499811"/>
            <a:ext cx="3630609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Использование языков программирования, таких как Python, Java, PHP, с фреймворками (например, Django, Flask для Python)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1161736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Frontend Development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2764093"/>
            <a:ext cx="3630609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Использование HTML для структуры, CSS для стилей, JavaScript для интерактивности.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3659043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>
                <a:solidFill>
                  <a:srgbClr val="01F7FC"/>
                </a:solidFill>
                <a:sym typeface="+mn-ea"/>
              </a:rPr>
              <a:t>Web Development</a:t>
            </a:r>
            <a:endParaRPr lang="ru-RU" altLang="en-US" dirty="0">
              <a:solidFill>
                <a:srgbClr val="01F7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4061395"/>
            <a:ext cx="3630609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900">
                <a:solidFill>
                  <a:schemeClr val="bg1"/>
                </a:solidFill>
                <a:sym typeface="+mn-ea"/>
              </a:rPr>
              <a:t>С использованием языков и технологий как для frontend, так и для backend. Например, JavaScript (Node.js) на серверной части и React на клиентской.</a:t>
            </a:r>
            <a:endParaRPr lang="ru-RU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43108" y="269454"/>
            <a:ext cx="3105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правила</a:t>
            </a:r>
            <a:endParaRPr lang="ru-RU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2404" y="3098459"/>
            <a:ext cx="324079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Чистота и удобство интерфейса, адаптивный дизайн, совместимость с различными браузерами.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94837" y="269834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703872" y="430593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75603" y="3939708"/>
            <a:ext cx="3240796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 Обеспечение надежности на серверной стороне и удобства на клиентской.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9339" y="3539598"/>
            <a:ext cx="2473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Web-devolopment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736001" y="269834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8802" y="3098459"/>
            <a:ext cx="3240796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050">
                <a:solidFill>
                  <a:schemeClr val="bg1"/>
                </a:solidFill>
                <a:sym typeface="+mn-ea"/>
              </a:rPr>
              <a:t>Чистота кода, архитектура, которая легко масштабируется, использование тестов для проверки работы системы.</a:t>
            </a:r>
            <a:endParaRPr lang="ru-RU" altLang="en-US" sz="105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38383" y="2698349"/>
            <a:ext cx="2921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Beckend Development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175675" y="456882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982403" y="269454"/>
            <a:ext cx="4227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Основные характеристики</a:t>
            </a:r>
            <a:endParaRPr lang="ru-RU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01FAFD"/>
                </a:solidFill>
              </a:rPr>
              <a:t>F</a:t>
            </a:r>
            <a:endParaRPr lang="en-US" altLang="zh-CN" sz="3600">
              <a:solidFill>
                <a:srgbClr val="01FAFD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HTML, CSS, JavaScript, TypeScript</a:t>
            </a: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solidFill>
                  <a:srgbClr val="01FAFD"/>
                </a:solidFill>
              </a:rPr>
              <a:t>W</a:t>
            </a:r>
            <a:endParaRPr lang="en-US" altLang="zh-CN" sz="4400">
              <a:solidFill>
                <a:srgbClr val="01FAFD"/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JavaScript, Python, PHP, Ruby</a:t>
            </a:r>
            <a:endParaRPr lang="en-US" altLang="zh-CN" sz="20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solidFill>
                  <a:srgbClr val="01FAFD"/>
                </a:solidFill>
              </a:rPr>
              <a:t>B</a:t>
            </a:r>
            <a:endParaRPr lang="en-US" altLang="zh-CN" sz="4000">
              <a:solidFill>
                <a:srgbClr val="01FAFD"/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Bekend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Python, Java, PHP, C#, Ruby</a:t>
            </a:r>
            <a:endParaRPr lang="en-US" altLang="zh-CN" sz="20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1449508" y="5780226"/>
            <a:ext cx="4034918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Кабылбеков Айжигит  Суйунбеков Нурбол</a:t>
            </a:r>
            <a:endParaRPr kumimoji="0" lang="ru-RU" alt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98274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Спасибо за внимание</a:t>
            </a:r>
            <a:endParaRPr lang="ru-RU" altLang="zh-CN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9443" y="424094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2493</Words>
  <Application>WPS Presentation</Application>
  <PresentationFormat>宽屏</PresentationFormat>
  <Paragraphs>120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Microsoft YaHei</vt:lpstr>
      <vt:lpstr>等线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User</cp:lastModifiedBy>
  <cp:revision>14</cp:revision>
  <dcterms:created xsi:type="dcterms:W3CDTF">2018-08-24T03:53:00Z</dcterms:created>
  <dcterms:modified xsi:type="dcterms:W3CDTF">2024-10-02T13:28:26Z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1049-12.2.0.18283</vt:lpwstr>
  </property>
  <property fmtid="{D5CDD505-2E9C-101B-9397-08002B2CF9AE}" pid="3" name="ICV">
    <vt:lpwstr>EEFBE46653F24F8AAC217E85F9AEDC06_13</vt:lpwstr>
  </property>
</Properties>
</file>